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5" r:id="rId3"/>
    <p:sldId id="257" r:id="rId4"/>
    <p:sldId id="258" r:id="rId5"/>
    <p:sldId id="267" r:id="rId6"/>
    <p:sldId id="263" r:id="rId7"/>
    <p:sldId id="264" r:id="rId8"/>
    <p:sldId id="280" r:id="rId9"/>
    <p:sldId id="266" r:id="rId10"/>
    <p:sldId id="281" r:id="rId11"/>
    <p:sldId id="279" r:id="rId12"/>
    <p:sldId id="260" r:id="rId13"/>
    <p:sldId id="261" r:id="rId14"/>
    <p:sldId id="262" r:id="rId15"/>
    <p:sldId id="268" r:id="rId16"/>
    <p:sldId id="269" r:id="rId17"/>
    <p:sldId id="270" r:id="rId18"/>
    <p:sldId id="273" r:id="rId19"/>
    <p:sldId id="274" r:id="rId20"/>
    <p:sldId id="276" r:id="rId21"/>
    <p:sldId id="275" r:id="rId22"/>
    <p:sldId id="277" r:id="rId23"/>
    <p:sldId id="271" r:id="rId24"/>
    <p:sldId id="272" r:id="rId25"/>
    <p:sldId id="278" r:id="rId26"/>
    <p:sldId id="25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C3D"/>
    <a:srgbClr val="000F94"/>
    <a:srgbClr val="0017FF"/>
    <a:srgbClr val="FFE278"/>
    <a:srgbClr val="FAF2D4"/>
    <a:srgbClr val="755E08"/>
    <a:srgbClr val="000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525" autoAdjust="0"/>
  </p:normalViewPr>
  <p:slideViewPr>
    <p:cSldViewPr snapToGrid="0">
      <p:cViewPr varScale="1">
        <p:scale>
          <a:sx n="101" d="100"/>
          <a:sy n="101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44A5C84-0F28-316A-53A6-EE91DB0AB7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B2F730-5710-AC75-FCEA-FEFE0B5129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49C50-B6B3-46E8-AEF8-C7054AB44053}" type="datetimeFigureOut">
              <a:rPr lang="fr-FR" smtClean="0"/>
              <a:t>09/11/2023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877A27-C18F-116D-8CBA-EF01638F7A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5A1C6D-EE36-EE03-5FCC-B49A1B2E41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F7CE7-C097-45FE-92A8-80ED5D546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9584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887A2-C475-422E-AB37-733FC419C183}" type="datetimeFigureOut">
              <a:rPr lang="fr-FR" smtClean="0"/>
              <a:t>09/11/2023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03329-C0D3-45C4-A8FE-4A0068E089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0319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02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171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941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66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535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57F2B-162F-4C0D-8D28-7A2C47C2433C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144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B168-C250-4449-BDD4-189D05A211E7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19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B292-2504-4DD9-891F-17AE08F8A248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87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49D0-3B58-4046-81AA-84747B709774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2935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F09D-9769-4F39-9866-2AA775414086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002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9FB2-FD04-44C2-886B-05EFAAC61366}" type="datetime1">
              <a:rPr lang="fr-FR" smtClean="0"/>
              <a:t>09/11/2023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748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E9E89-031E-4E4A-85B4-AE67D1E97E8E}" type="datetime1">
              <a:rPr lang="fr-FR" smtClean="0"/>
              <a:t>09/11/2023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15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340A-2F8F-4900-8BF3-6C3E37180207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047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C510-AB3B-4B30-9C1C-2D79D1A66DF7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5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C931-9AC9-47E3-B256-DA0762008EC7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37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DA78-E0EC-4BF1-89EC-4F54D9014C0A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5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42D2-469B-4A54-8631-FEA843AB54CF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35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EBB6-23AA-4909-AAA7-0FF1818966A2}" type="datetime1">
              <a:rPr lang="fr-FR" smtClean="0"/>
              <a:t>09/11/2023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98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C2DB-DE57-4678-B46C-DCE07DDB0C3C}" type="datetime1">
              <a:rPr lang="fr-FR" smtClean="0"/>
              <a:t>09/11/2023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820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6A0A-E964-46C9-9323-4B035F8DAC64}" type="datetime1">
              <a:rPr lang="fr-FR" smtClean="0"/>
              <a:t>09/11/2023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64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E4AC-52EF-4193-9D6F-B9D9251AF70E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6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B6A-89C5-4738-9798-519957FCD613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38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6A8DD8-9156-4CE1-B232-CAA316C62461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806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0.png"/><Relationship Id="rId7" Type="http://schemas.openxmlformats.org/officeDocument/2006/relationships/image" Target="../media/image3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B715D-6378-F645-21A8-8A51952A6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LOTR Quizz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0A3BEE-85B3-0C29-087A-38AA4F1867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Site de quizz sur l’univers du Seigneur des Anneaux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31B100-3480-9470-987C-9BF34FCE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</a:t>
            </a:fld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6070083-28F3-8500-9E7A-7982C18E8452}"/>
              </a:ext>
            </a:extLst>
          </p:cNvPr>
          <p:cNvSpPr txBox="1">
            <a:spLocks/>
          </p:cNvSpPr>
          <p:nvPr/>
        </p:nvSpPr>
        <p:spPr>
          <a:xfrm>
            <a:off x="1370693" y="6108192"/>
            <a:ext cx="9440034" cy="5394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Lien </a:t>
            </a:r>
            <a:r>
              <a:rPr lang="fr-FR" dirty="0" err="1"/>
              <a:t>GitHUB</a:t>
            </a:r>
            <a:r>
              <a:rPr lang="fr-FR" dirty="0"/>
              <a:t> : https://github.com/Theagorn/ProjetFilRouge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4EC2FC-0621-C1EE-43B8-7CF6D832E8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1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 </a:t>
            </a:r>
            <a:br>
              <a:rPr lang="fr-FR" dirty="0"/>
            </a:br>
            <a:r>
              <a:rPr lang="fr-FR" dirty="0"/>
              <a:t>- Wireframe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10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B58DE1E-7E4F-DF47-1D2E-91C74516E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89" y="1505395"/>
            <a:ext cx="5939373" cy="5290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94716F8-F97A-8B99-B399-D99336AC2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5" y="1442890"/>
            <a:ext cx="6022379" cy="540297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60A6224-10FC-1116-99EF-8C96FDBAB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5" y="1423009"/>
            <a:ext cx="6022379" cy="536647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76ACA74-BF1E-370D-03FA-E02AF69FC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4" y="1428810"/>
            <a:ext cx="6022379" cy="535487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1E4B1FB-ACBC-7F5B-0479-B3BAB6BF4D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3" y="1470943"/>
            <a:ext cx="6022379" cy="5340040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03BA21AE-5CD5-5198-34F8-D7E8DA912C6D}"/>
              </a:ext>
            </a:extLst>
          </p:cNvPr>
          <p:cNvSpPr/>
          <p:nvPr/>
        </p:nvSpPr>
        <p:spPr>
          <a:xfrm>
            <a:off x="913795" y="2110917"/>
            <a:ext cx="216816" cy="2168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765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139 L 0.10404 0.0331 C 0.12553 0.04028 0.15808 0.04445 0.19219 0.04445 C 0.23099 0.04445 0.26224 0.04028 0.28373 0.0331 L 0.38803 0.00139 " pathEditMode="relative" rAng="0" ptsTypes="AAAAA">
                                      <p:cBhvr>
                                        <p:cTn id="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1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803 0.00139 L 0.28373 0.04028 C 0.26198 0.04908 0.22956 0.05394 0.19532 0.05394 C 0.15625 0.05394 0.12539 0.04908 0.10352 0.04028 L -0.00026 0.00139 " pathEditMode="relative" rAng="0" ptsTypes="AAAAA">
                                      <p:cBhvr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4" y="26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9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3.95833E-6 0.20301 C -3.95833E-6 0.2956 0.11524 0.40602 0.20808 0.40602 L 0.41589 0.40602 " pathEditMode="relative" rAng="5400000" ptsTypes="AAAA">
                                      <p:cBhvr>
                                        <p:cTn id="2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94" y="2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589 0.40602 L 0.19779 0.40602 C 0.11042 0.40602 -0.00546 0.29283 -0.00546 0.20185 L -0.00546 -1.11111E-6 " pathEditMode="relative" rAng="0" ptsTypes="AAAA">
                                      <p:cBhvr>
                                        <p:cTn id="3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68" y="-20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7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694 L 0.11576 0.04607 C 0.13972 0.0581 0.17592 0.06505 0.21407 0.06505 C 0.25717 0.06505 0.2918 0.0581 0.31589 0.04607 L 0.43164 -0.00694 " pathEditMode="relative" rAng="0" ptsTypes="AAAAA">
                                      <p:cBhvr>
                                        <p:cTn id="4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76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37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164 -0.00694 L 0.31563 0.0331 C 0.29167 0.04213 0.25573 0.04699 0.21758 0.04699 C 0.17448 0.04699 0.14011 0.04213 0.11602 0.0331 L 0.00053 -0.00694 " pathEditMode="relative" rAng="0" ptsTypes="AAAAA">
                                      <p:cBhvr>
                                        <p:cTn id="5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63" y="268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4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55 L 0.14193 0.04699 C 0.17149 0.05903 0.21589 0.06551 0.2625 0.06551 C 0.31537 0.06551 0.35782 0.05903 0.38737 0.04699 L 0.52943 -0.00555 " pathEditMode="relative" rAng="0" ptsTypes="AAAAA">
                                      <p:cBhvr>
                                        <p:cTn id="6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71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37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943 -0.00555 L 0.3862 0.03449 C 0.35704 0.04352 0.31342 0.04838 0.26498 0.04838 C 0.21394 0.04838 0.17032 0.04352 0.14115 0.03449 L 0.00053 -0.00555 " pathEditMode="relative" rAng="0" ptsTypes="AAAAA">
                                      <p:cBhvr>
                                        <p:cTn id="6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45" y="268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5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7" grpId="8" animBg="1"/>
      <p:bldP spid="17" grpId="9" animBg="1"/>
      <p:bldP spid="17" grpId="10" animBg="1"/>
      <p:bldP spid="17" grpId="11" animBg="1"/>
      <p:bldP spid="17" grpId="12" animBg="1"/>
      <p:bldP spid="17" grpId="13" animBg="1"/>
      <p:bldP spid="17" grpId="14" animBg="1"/>
      <p:bldP spid="17" grpId="15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</a:t>
            </a:r>
            <a:br>
              <a:rPr lang="fr-FR" dirty="0"/>
            </a:br>
            <a:r>
              <a:rPr lang="fr-FR" dirty="0"/>
              <a:t>- </a:t>
            </a:r>
            <a:r>
              <a:rPr lang="fr-FR" dirty="0" err="1"/>
              <a:t>Mockup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89FA1A-D6AA-CA7F-2C23-B302984B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050" y="1556723"/>
            <a:ext cx="6819898" cy="511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05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2473-D87B-499A-3237-09C19F999A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145148-2264-9ABB-B63C-86E08CFB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UML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39ECC0A-4B71-61DB-E554-A10402FFC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72" y="1731963"/>
            <a:ext cx="5497130" cy="4059237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12D4EA8-B981-F3CA-2D55-275787A07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40" y="1580050"/>
            <a:ext cx="8805672" cy="49052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523C4B-0263-FA87-68C3-B44B25682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7527" y="1441119"/>
            <a:ext cx="6516944" cy="527196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61E147-B344-B5D9-6480-F15E1CBD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783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42 0.1213 L -0.04297 0.1213 C -0.02396 0.1213 8.33333E-7 0.0875 8.33333E-7 0.05973 L 8.33333E-7 -2.96296E-6 " pathEditMode="relative" rAng="0" ptsTypes="AAAA">
                                      <p:cBhvr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ED33DB7-DA3D-14B7-51C5-965E143334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3711191-1F59-2B6A-E0A8-565D8EFD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MCD/MLD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F49600B-60E1-9CC4-ED88-5B448D198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32" y="1722081"/>
            <a:ext cx="10307488" cy="463932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3A0E48-0781-7BF3-26A8-6AE17FCDD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00" y="1650633"/>
            <a:ext cx="10221751" cy="478221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F7A3F-1A6B-7676-CAB6-07E694CD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5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4936D55-88CC-B737-7AA8-F96F111981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2F6AD84-B89C-298C-3196-144216F6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AC881BD-68BF-2EF7-2EFE-D0E7282F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23394"/>
            <a:ext cx="5125165" cy="45250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EF4208E-7561-3F9A-751C-04A1D78CB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35" y="2360951"/>
            <a:ext cx="5125165" cy="298174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A9975E-809E-B250-E189-4191B342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14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4FC01F-33F0-78D9-20CD-AE2BCC098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621" y="3257640"/>
            <a:ext cx="3296110" cy="38105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EE949C9-235C-0ACA-00A9-D70DAEDE97B7}"/>
              </a:ext>
            </a:extLst>
          </p:cNvPr>
          <p:cNvSpPr txBox="1"/>
          <p:nvPr/>
        </p:nvSpPr>
        <p:spPr>
          <a:xfrm>
            <a:off x="3629025" y="1380729"/>
            <a:ext cx="473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Ancienne BDD que je vais entièrement revoir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B7E543-6617-6B1E-97DF-D60175792010}"/>
              </a:ext>
            </a:extLst>
          </p:cNvPr>
          <p:cNvSpPr txBox="1"/>
          <p:nvPr/>
        </p:nvSpPr>
        <p:spPr>
          <a:xfrm>
            <a:off x="4048771" y="2718297"/>
            <a:ext cx="408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Nouvelle BDD, vierge pour le moment :</a:t>
            </a:r>
          </a:p>
        </p:txBody>
      </p:sp>
    </p:spTree>
    <p:extLst>
      <p:ext uri="{BB962C8B-B14F-4D97-AF65-F5344CB8AC3E}">
        <p14:creationId xmlns:p14="http://schemas.microsoft.com/office/powerpoint/2010/main" val="104957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72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HTML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15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41CDA2-A8CB-4D33-4575-8D409063B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00" y="1401271"/>
            <a:ext cx="10650305" cy="47211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FBCC0FF-3200-BCF8-3109-C08353937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2588" y="1429261"/>
            <a:ext cx="5503112" cy="46734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53D9CEE-3173-0184-55AB-85583A3AD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7567" y="1702523"/>
            <a:ext cx="5506218" cy="486177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63D210A-D325-BA5E-B2D5-90731B801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6152" y="1258921"/>
            <a:ext cx="3834365" cy="28803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0AEF1AE-B669-827F-5A91-220CF80438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7700" y="3549807"/>
            <a:ext cx="3907087" cy="293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4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-0.22422 0.0009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CSS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16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77F0D70-C2EF-D905-9920-6ABDDF4DB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9" y="1732451"/>
            <a:ext cx="2070586" cy="48941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9532735-7648-2F44-7B5A-FE6516FE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483" y="1732450"/>
            <a:ext cx="3425162" cy="48941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E8CFC6-0F36-D0F0-50EC-BE4762CE5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83" y="1732449"/>
            <a:ext cx="1667624" cy="489411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025574E-37A7-94D8-E613-B1EADD2F3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8882" y="1732449"/>
            <a:ext cx="2151118" cy="489411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4FFA188-F90F-3AE0-4550-B0B8DC0717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308" y="1712147"/>
            <a:ext cx="5503112" cy="467341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673DF3-BF20-5D5F-B718-8B0876F2D7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6152" y="1258921"/>
            <a:ext cx="3834365" cy="288036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3668AFB-A0D0-B6D4-46C6-4C0224531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7700" y="3563134"/>
            <a:ext cx="3907087" cy="290366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B0DCCE6-879D-4015-9954-B8F1C8C27C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6433" y="3231003"/>
            <a:ext cx="3635648" cy="357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1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17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8F950C-631E-DCE1-AD5B-B333E6EF3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52" y="4458057"/>
            <a:ext cx="11585448" cy="209533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5AFC152-65F1-2D80-1936-81C8177A2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093" y="1991087"/>
            <a:ext cx="5487166" cy="201958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B457A97-415C-89D9-3F9B-9A07E6A6966A}"/>
              </a:ext>
            </a:extLst>
          </p:cNvPr>
          <p:cNvSpPr txBox="1"/>
          <p:nvPr/>
        </p:nvSpPr>
        <p:spPr>
          <a:xfrm>
            <a:off x="4804106" y="1632871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Schéma d’une question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5A21A0-E54E-C54E-3031-C38F0E49B970}"/>
              </a:ext>
            </a:extLst>
          </p:cNvPr>
          <p:cNvSpPr txBox="1"/>
          <p:nvPr/>
        </p:nvSpPr>
        <p:spPr>
          <a:xfrm>
            <a:off x="5505547" y="4049697"/>
            <a:ext cx="117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:</a:t>
            </a:r>
          </a:p>
        </p:txBody>
      </p:sp>
    </p:spTree>
    <p:extLst>
      <p:ext uri="{BB962C8B-B14F-4D97-AF65-F5344CB8AC3E}">
        <p14:creationId xmlns:p14="http://schemas.microsoft.com/office/powerpoint/2010/main" val="686406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18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1AE8F08-8304-426F-FB7D-765BD8CA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89" y="2200103"/>
            <a:ext cx="10917174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75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19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A5551A-4E5E-D505-8D08-CBF63A19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7743" y="1470023"/>
            <a:ext cx="6905865" cy="53391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746859-2E57-5006-F805-452AFF68B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016" y="3676966"/>
            <a:ext cx="5420481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1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Sommaire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44889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Cahier des charges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Description et but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Personas cibles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Charte graphique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Arborescence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Maquettage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UML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MCD / MLD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Back-End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6854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20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8D86313-EB80-9F0B-9360-75A35E3EB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468" y="1554637"/>
            <a:ext cx="7116168" cy="405962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9C1F0-4FDE-CF94-AD8B-545B190DC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8936" y="102076"/>
            <a:ext cx="4595948" cy="457833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0625116-E92C-3910-EBD8-B5D3DBC94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012" y="4682873"/>
            <a:ext cx="4534533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7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44E209-5DBB-0E34-834D-4DD0AC383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76" y="1647576"/>
            <a:ext cx="8078327" cy="35628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F866B53-3716-A801-E8B4-7E7855A5E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046" y="1537289"/>
            <a:ext cx="6125430" cy="10097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5DFB6C-BC3B-05A3-3860-4A3615CBE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393" y="4187078"/>
            <a:ext cx="6087325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0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22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F717B7E-6813-AA9E-2B5E-4E5730E52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119" y="2435177"/>
            <a:ext cx="6373114" cy="158137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B83849F-8E0D-5063-EEA6-FE9F901FE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173" y="4398978"/>
            <a:ext cx="3439005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7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23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C74E34-9EC9-B803-D636-BB080D0C3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32" y="1732449"/>
            <a:ext cx="9764488" cy="459169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756CB4E-A7D1-04AE-82E2-03E6A38A9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03" y="2355857"/>
            <a:ext cx="6304939" cy="334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6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26979 0.0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90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Autres fichiers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24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613DBF-CB39-2F9D-70C7-3104A8DF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103" y="2066405"/>
            <a:ext cx="3248478" cy="37247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646E6B9-963D-018E-555D-91BD60A99890}"/>
              </a:ext>
            </a:extLst>
          </p:cNvPr>
          <p:cNvSpPr txBox="1"/>
          <p:nvPr/>
        </p:nvSpPr>
        <p:spPr>
          <a:xfrm>
            <a:off x="3809988" y="5940490"/>
            <a:ext cx="142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package.json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4DFB03B-B1A3-9021-8DF0-AFC45990AB7F}"/>
              </a:ext>
            </a:extLst>
          </p:cNvPr>
          <p:cNvSpPr txBox="1"/>
          <p:nvPr/>
        </p:nvSpPr>
        <p:spPr>
          <a:xfrm>
            <a:off x="7550870" y="2884661"/>
            <a:ext cx="19110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Autres fichiers :</a:t>
            </a:r>
          </a:p>
          <a:p>
            <a:endParaRPr lang="fr-FR" dirty="0"/>
          </a:p>
          <a:p>
            <a:r>
              <a:rPr lang="fr-FR" dirty="0"/>
              <a:t>.</a:t>
            </a:r>
            <a:r>
              <a:rPr lang="fr-FR" dirty="0" err="1"/>
              <a:t>env</a:t>
            </a:r>
            <a:endParaRPr lang="fr-FR" dirty="0"/>
          </a:p>
          <a:p>
            <a:r>
              <a:rPr lang="fr-FR" dirty="0"/>
              <a:t>.</a:t>
            </a:r>
            <a:r>
              <a:rPr lang="fr-FR" dirty="0" err="1"/>
              <a:t>env.example</a:t>
            </a:r>
            <a:endParaRPr lang="fr-FR" dirty="0"/>
          </a:p>
          <a:p>
            <a:r>
              <a:rPr lang="fr-FR" dirty="0"/>
              <a:t>.</a:t>
            </a:r>
            <a:r>
              <a:rPr lang="fr-FR" dirty="0" err="1"/>
              <a:t>gitignore</a:t>
            </a:r>
            <a:endParaRPr lang="fr-FR" dirty="0"/>
          </a:p>
          <a:p>
            <a:r>
              <a:rPr lang="fr-FR" dirty="0"/>
              <a:t>package-</a:t>
            </a:r>
            <a:r>
              <a:rPr lang="fr-FR" dirty="0" err="1"/>
              <a:t>lock.json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6348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Fusion de code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25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42DC9DC-2225-2703-B3EB-E576DE574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40" y="1383116"/>
            <a:ext cx="11091672" cy="531174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50A37F9-A137-4898-0118-453EBA6F7BF1}"/>
              </a:ext>
            </a:extLst>
          </p:cNvPr>
          <p:cNvSpPr txBox="1"/>
          <p:nvPr/>
        </p:nvSpPr>
        <p:spPr>
          <a:xfrm>
            <a:off x="4481261" y="970460"/>
            <a:ext cx="321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d’une page d’accueil :</a:t>
            </a:r>
          </a:p>
        </p:txBody>
      </p:sp>
    </p:spTree>
    <p:extLst>
      <p:ext uri="{BB962C8B-B14F-4D97-AF65-F5344CB8AC3E}">
        <p14:creationId xmlns:p14="http://schemas.microsoft.com/office/powerpoint/2010/main" val="3932657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 (version mobile)</a:t>
            </a:r>
            <a:br>
              <a:rPr lang="fr-FR" dirty="0"/>
            </a:br>
            <a:r>
              <a:rPr lang="fr-FR" dirty="0"/>
              <a:t>- Wireframe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6229C4-3335-BD7A-8C4B-C1831DF01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37" y="1448075"/>
            <a:ext cx="2653278" cy="52779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2C56668-EA2E-8C05-1872-96BD252D2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90" y="1479171"/>
            <a:ext cx="2590532" cy="524685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93830F6-E15A-A407-4285-21C03F080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37" y="1477435"/>
            <a:ext cx="2605885" cy="524040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0ACE4B-5A86-B01D-6563-DF1336E07B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30" y="1479687"/>
            <a:ext cx="2590532" cy="52381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CB5A3A-8B63-5AEA-CF46-C19E48C3B2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10" y="1479171"/>
            <a:ext cx="2584644" cy="5233368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03BA21AE-5CD5-5198-34F8-D7E8DA912C6D}"/>
              </a:ext>
            </a:extLst>
          </p:cNvPr>
          <p:cNvSpPr/>
          <p:nvPr/>
        </p:nvSpPr>
        <p:spPr>
          <a:xfrm>
            <a:off x="2894029" y="3591612"/>
            <a:ext cx="216816" cy="2168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762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63 -0.1868 L 0.05638 -0.16342 C 0.07513 -0.1581 0.10378 -0.15509 0.1336 -0.15509 C 0.16758 -0.15509 0.1948 -0.1581 0.21368 -0.16342 L 0.30508 -0.1868 " pathEditMode="relative" rAng="0" ptsTypes="AAAAA">
                                      <p:cBhvr>
                                        <p:cTn id="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7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508 -0.1868 L 0.21315 -0.16342 C 0.19414 -0.1581 0.16549 -0.15509 0.13528 -0.15509 C 0.10117 -0.15509 0.0737 -0.1581 0.05469 -0.16342 L -0.03698 -0.1868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157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7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98 -0.1868 L 0.02097 -0.16342 C 0.03321 -0.1581 0.05131 -0.15509 0.07058 -0.15509 C 0.09245 -0.15509 0.10977 -0.1581 0.12201 -0.16342 L 0.1806 -0.1868 " pathEditMode="relative" rAng="0" ptsTypes="AAAAA">
                                      <p:cBhvr>
                                        <p:cTn id="2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72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37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6 -0.1868 L 0.122 -0.16342 C 0.11081 -0.1581 0.09193 -0.15509 0.075 -0.15509 C 0.05247 -0.15509 0.03541 -0.1581 0.02409 -0.16342 L -0.0319 -0.1868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157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7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7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0.11759 L 0.06146 0.12199 C 0.07618 0.12315 0.09792 0.12431 0.12097 0.12431 C 0.14714 0.12431 0.1681 0.12315 0.18282 0.12199 L 0.253 0.11759 " pathEditMode="relative" rAng="0" ptsTypes="AAAAA">
                                      <p:cBhvr>
                                        <p:cTn id="4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7" presetClass="path" presetSubtype="0" accel="50000" decel="5000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 0.11759 L 0.18243 0.12269 C 0.16797 0.12361 0.14584 0.12431 0.12292 0.12431 C 0.09649 0.12431 0.07579 0.12361 0.06107 0.12269 L -0.00833 0.11759 " pathEditMode="relative" rAng="0" ptsTypes="AAAAA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73" y="32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9 -0.01574 L 0.25013 -0.01967 " pathEditMode="relative" rAng="0" ptsTypes="AA">
                                      <p:cBhvr>
                                        <p:cTn id="5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42" presetClass="path" presetSubtype="0" accel="50000" decel="5000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13 -0.01967 L 0.0349 -0.01574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8" y="18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5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76 -0.1868 L 0.17214 -0.18541 " pathEditMode="relative" rAng="0" ptsTypes="AA">
                                      <p:cBhvr>
                                        <p:cTn id="7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42" presetClass="path" presetSubtype="0" accel="50000" decel="5000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79 -0.18541 L -0.01276 -0.1854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4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99 0.30926 L 0.25377 0.30926 " pathEditMode="relative" rAng="0" ptsTypes="AA">
                                      <p:cBhvr>
                                        <p:cTn id="9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83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42" presetClass="path" presetSubtype="0" accel="50000" decel="50000" fill="hold" grpId="1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78 0.30926 L 0.00899 0.3092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9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7" grpId="8" animBg="1"/>
      <p:bldP spid="17" grpId="9" animBg="1"/>
      <p:bldP spid="17" grpId="10" animBg="1"/>
      <p:bldP spid="17" grpId="11" animBg="1"/>
      <p:bldP spid="17" grpId="12" animBg="1"/>
      <p:bldP spid="17" grpId="13" animBg="1"/>
      <p:bldP spid="17" grpId="14" animBg="1"/>
      <p:bldP spid="17" grpId="15" animBg="1"/>
      <p:bldP spid="17" grpId="16" animBg="1"/>
      <p:bldP spid="17" grpId="17" animBg="1"/>
      <p:bldP spid="17" grpId="18" animBg="1"/>
      <p:bldP spid="17" grpId="19" animBg="1"/>
      <p:bldP spid="17" grpId="20" animBg="1"/>
      <p:bldP spid="17" grpId="21" animBg="1"/>
      <p:bldP spid="17" grpId="22" animBg="1"/>
      <p:bldP spid="17" grpId="2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Description et but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Application de quizz avec 3 niveaux de difficulté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Facile (Quizz sur un film spécifique, 3 niveaux faciles)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Normal (Quizz sur l’univers étendu, pouvant porter sur n’importe quelle œuvre, sans chronomètre)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Difficile (Quizz sur l’univers étendu, pouvant porter sur n’importe quelle œuvre, avec chronomètre de 10s)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Divertir les fans de l’univers du Seigneur des Anneaux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Approfondir leur connaissance de l’univers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Créer un espace de partage avec le dessin commun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92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Paul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Gamer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Etudiant dans le numérique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Aime bien jouer entre ses cours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DA1213-C8B4-EFE6-6364-63E9D88F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449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608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A9A39E-3D21-2C12-DB0D-56647BDF6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014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Mélanie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Grande lectrice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Travaille comme professeure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2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62CC088-AB5D-A18D-370D-5840D377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Charte graphique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237C341-5102-7B1E-4FFF-DEE648F0A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Couleurs plutôt douces et chaudes :</a:t>
            </a:r>
          </a:p>
          <a:p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55EA96A-87F3-7038-80F6-05D42A1080B6}"/>
              </a:ext>
            </a:extLst>
          </p:cNvPr>
          <p:cNvGrpSpPr/>
          <p:nvPr/>
        </p:nvGrpSpPr>
        <p:grpSpPr>
          <a:xfrm>
            <a:off x="375803" y="2451756"/>
            <a:ext cx="6491341" cy="1685495"/>
            <a:chOff x="924443" y="2463376"/>
            <a:chExt cx="7010050" cy="1820179"/>
          </a:xfrm>
        </p:grpSpPr>
        <p:sp>
          <p:nvSpPr>
            <p:cNvPr id="6" name="Cercle : creux 5">
              <a:extLst>
                <a:ext uri="{FF2B5EF4-FFF2-40B4-BE49-F238E27FC236}">
                  <a16:creationId xmlns:a16="http://schemas.microsoft.com/office/drawing/2014/main" id="{AFA4731F-DF5C-597E-00AF-C1CA72C7BDEB}"/>
                </a:ext>
              </a:extLst>
            </p:cNvPr>
            <p:cNvSpPr/>
            <p:nvPr/>
          </p:nvSpPr>
          <p:spPr>
            <a:xfrm>
              <a:off x="924443" y="2478684"/>
              <a:ext cx="1243584" cy="1243584"/>
            </a:xfrm>
            <a:prstGeom prst="donu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Cercle : creux 6">
              <a:extLst>
                <a:ext uri="{FF2B5EF4-FFF2-40B4-BE49-F238E27FC236}">
                  <a16:creationId xmlns:a16="http://schemas.microsoft.com/office/drawing/2014/main" id="{008A976A-C081-C24F-A76C-8AD535422A80}"/>
                </a:ext>
              </a:extLst>
            </p:cNvPr>
            <p:cNvSpPr/>
            <p:nvPr/>
          </p:nvSpPr>
          <p:spPr>
            <a:xfrm>
              <a:off x="3807851" y="2463376"/>
              <a:ext cx="1243584" cy="1243584"/>
            </a:xfrm>
            <a:prstGeom prst="donut">
              <a:avLst/>
            </a:prstGeom>
            <a:solidFill>
              <a:srgbClr val="FFE278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Cercle : creux 7">
              <a:extLst>
                <a:ext uri="{FF2B5EF4-FFF2-40B4-BE49-F238E27FC236}">
                  <a16:creationId xmlns:a16="http://schemas.microsoft.com/office/drawing/2014/main" id="{C5FF5244-3632-B11B-A147-B91A5BF4C59B}"/>
                </a:ext>
              </a:extLst>
            </p:cNvPr>
            <p:cNvSpPr/>
            <p:nvPr/>
          </p:nvSpPr>
          <p:spPr>
            <a:xfrm>
              <a:off x="2366147" y="2478684"/>
              <a:ext cx="1243584" cy="1243584"/>
            </a:xfrm>
            <a:prstGeom prst="donut">
              <a:avLst/>
            </a:prstGeom>
            <a:solidFill>
              <a:srgbClr val="FAF2D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CB1C614-41E1-9F8F-E35F-1C0A9746530C}"/>
                </a:ext>
              </a:extLst>
            </p:cNvPr>
            <p:cNvSpPr txBox="1"/>
            <p:nvPr/>
          </p:nvSpPr>
          <p:spPr>
            <a:xfrm>
              <a:off x="2329034" y="3914223"/>
              <a:ext cx="1323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#FAF2D4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B66A34A-A0A3-B52D-F74C-086FE382A7DE}"/>
                </a:ext>
              </a:extLst>
            </p:cNvPr>
            <p:cNvSpPr txBox="1"/>
            <p:nvPr/>
          </p:nvSpPr>
          <p:spPr>
            <a:xfrm>
              <a:off x="924443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#C39F1B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23E122A-3877-025C-C85C-F34C5CE1EADD}"/>
                </a:ext>
              </a:extLst>
            </p:cNvPr>
            <p:cNvSpPr txBox="1"/>
            <p:nvPr/>
          </p:nvSpPr>
          <p:spPr>
            <a:xfrm>
              <a:off x="3850535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#FFE278</a:t>
              </a:r>
            </a:p>
          </p:txBody>
        </p:sp>
        <p:sp>
          <p:nvSpPr>
            <p:cNvPr id="12" name="Cercle : creux 11">
              <a:extLst>
                <a:ext uri="{FF2B5EF4-FFF2-40B4-BE49-F238E27FC236}">
                  <a16:creationId xmlns:a16="http://schemas.microsoft.com/office/drawing/2014/main" id="{CEA8C3DD-459D-D50C-A292-1421DBC7F9C8}"/>
                </a:ext>
              </a:extLst>
            </p:cNvPr>
            <p:cNvSpPr/>
            <p:nvPr/>
          </p:nvSpPr>
          <p:spPr>
            <a:xfrm>
              <a:off x="5249555" y="2478684"/>
              <a:ext cx="1243584" cy="1243584"/>
            </a:xfrm>
            <a:prstGeom prst="donut">
              <a:avLst/>
            </a:prstGeom>
            <a:solidFill>
              <a:srgbClr val="000F9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D18F112-391D-847A-B93F-E79E634DCDE7}"/>
                </a:ext>
              </a:extLst>
            </p:cNvPr>
            <p:cNvSpPr txBox="1"/>
            <p:nvPr/>
          </p:nvSpPr>
          <p:spPr>
            <a:xfrm>
              <a:off x="5249380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#000F94</a:t>
              </a:r>
            </a:p>
          </p:txBody>
        </p:sp>
        <p:sp>
          <p:nvSpPr>
            <p:cNvPr id="14" name="Cercle : creux 13">
              <a:extLst>
                <a:ext uri="{FF2B5EF4-FFF2-40B4-BE49-F238E27FC236}">
                  <a16:creationId xmlns:a16="http://schemas.microsoft.com/office/drawing/2014/main" id="{6E382D28-A244-E234-0B12-EA37B29D116F}"/>
                </a:ext>
              </a:extLst>
            </p:cNvPr>
            <p:cNvSpPr/>
            <p:nvPr/>
          </p:nvSpPr>
          <p:spPr>
            <a:xfrm>
              <a:off x="6690909" y="2478684"/>
              <a:ext cx="1243584" cy="1243584"/>
            </a:xfrm>
            <a:prstGeom prst="donut">
              <a:avLst/>
            </a:prstGeom>
            <a:solidFill>
              <a:srgbClr val="070C3D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8D28BA9-14A4-D54C-5656-97497CB8746B}"/>
                </a:ext>
              </a:extLst>
            </p:cNvPr>
            <p:cNvSpPr txBox="1"/>
            <p:nvPr/>
          </p:nvSpPr>
          <p:spPr>
            <a:xfrm>
              <a:off x="6690909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#070C3D</a:t>
              </a:r>
            </a:p>
          </p:txBody>
        </p:sp>
      </p:grp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F590A05B-DA0B-F960-52A6-0559559C5C22}"/>
              </a:ext>
            </a:extLst>
          </p:cNvPr>
          <p:cNvSpPr txBox="1">
            <a:spLocks/>
          </p:cNvSpPr>
          <p:nvPr/>
        </p:nvSpPr>
        <p:spPr>
          <a:xfrm>
            <a:off x="7614485" y="1732449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Polices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Ringbearer" panose="0202060205030B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Ringbearer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Calisto MT</a:t>
            </a: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31958A-F3CE-5C5A-3B89-989D732BCAF4}"/>
              </a:ext>
            </a:extLst>
          </p:cNvPr>
          <p:cNvSpPr/>
          <p:nvPr/>
        </p:nvSpPr>
        <p:spPr>
          <a:xfrm>
            <a:off x="7120709" y="1788549"/>
            <a:ext cx="100584" cy="430682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5CC65EE5-FA6A-7005-1B16-B42078FD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6</a:t>
            </a:fld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2E3106-911B-27C6-0453-657EECB438D7}"/>
              </a:ext>
            </a:extLst>
          </p:cNvPr>
          <p:cNvSpPr txBox="1">
            <a:spLocks/>
          </p:cNvSpPr>
          <p:nvPr/>
        </p:nvSpPr>
        <p:spPr>
          <a:xfrm>
            <a:off x="7614485" y="3239093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Logo : (en cours de création)</a:t>
            </a: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F0FBA64-0EE3-98F4-E133-D4A28F072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776" y="3664811"/>
            <a:ext cx="2742490" cy="27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8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Arborescence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ED6083A-FEBF-BDBD-F230-837992E9D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" y="2054168"/>
            <a:ext cx="10232136" cy="341531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341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Technologies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8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DD3E2E-86EF-6277-6D29-2961F2B8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4214"/>
            <a:ext cx="2295524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0545E1-29D8-6F13-D9EB-E524C6CD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813" y="3224214"/>
            <a:ext cx="1627590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1879D7A-B549-8922-F46D-9808EB08E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786" y="3700468"/>
            <a:ext cx="1819270" cy="18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AE3020A-2214-11A8-B5AF-BED6D9560CBE}"/>
              </a:ext>
            </a:extLst>
          </p:cNvPr>
          <p:cNvSpPr txBox="1"/>
          <p:nvPr/>
        </p:nvSpPr>
        <p:spPr>
          <a:xfrm>
            <a:off x="8994890" y="2059392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Back-End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C09FB2-4D4C-A2A8-1391-064901FE4B3C}"/>
              </a:ext>
            </a:extLst>
          </p:cNvPr>
          <p:cNvSpPr txBox="1"/>
          <p:nvPr/>
        </p:nvSpPr>
        <p:spPr>
          <a:xfrm>
            <a:off x="2270241" y="2222423"/>
            <a:ext cx="132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Front-End :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D3CE43A-4FAD-86E1-9335-639F6397B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129" y="2664144"/>
            <a:ext cx="2806612" cy="145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troduction à ExpressJS [ 6 Ressources pédagogiques] - Geekflare">
            <a:extLst>
              <a:ext uri="{FF2B5EF4-FFF2-40B4-BE49-F238E27FC236}">
                <a16:creationId xmlns:a16="http://schemas.microsoft.com/office/drawing/2014/main" id="{A1EC28C8-7518-AEC1-D111-4CF8553138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"/>
          <a:stretch/>
        </p:blipFill>
        <p:spPr bwMode="auto">
          <a:xfrm>
            <a:off x="7789111" y="4351986"/>
            <a:ext cx="3676649" cy="118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289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</a:t>
            </a:r>
            <a:br>
              <a:rPr lang="fr-FR" dirty="0"/>
            </a:br>
            <a:r>
              <a:rPr lang="fr-FR" dirty="0"/>
              <a:t>- Zoning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9</a:t>
            </a:fld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A2FF87C-C9D8-D6EC-3AB1-F515CF6BD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5" y="1544090"/>
            <a:ext cx="5948901" cy="526503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789F2277-67AB-E82A-F647-D1F51D8DB597}"/>
              </a:ext>
            </a:extLst>
          </p:cNvPr>
          <p:cNvSpPr txBox="1"/>
          <p:nvPr/>
        </p:nvSpPr>
        <p:spPr>
          <a:xfrm>
            <a:off x="1342420" y="3965779"/>
            <a:ext cx="19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Accueil :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972D5AB-0F30-4378-C000-25D384076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4" y="1531400"/>
            <a:ext cx="5948901" cy="53266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DE02100D-82A1-5927-42BD-8DD5C7BA32E8}"/>
              </a:ext>
            </a:extLst>
          </p:cNvPr>
          <p:cNvSpPr txBox="1"/>
          <p:nvPr/>
        </p:nvSpPr>
        <p:spPr>
          <a:xfrm>
            <a:off x="1342419" y="3968647"/>
            <a:ext cx="19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Difficulté :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E7F1E21C-B86B-66BF-0C90-53126913F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4" y="1544090"/>
            <a:ext cx="5948901" cy="529119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B7115056-ABAD-1B50-F0C1-26348A4F1F73}"/>
              </a:ext>
            </a:extLst>
          </p:cNvPr>
          <p:cNvSpPr txBox="1"/>
          <p:nvPr/>
        </p:nvSpPr>
        <p:spPr>
          <a:xfrm>
            <a:off x="1453783" y="396291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Question :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5D775F3-CC32-E917-8148-C87319CFE2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3" y="1531400"/>
            <a:ext cx="5942522" cy="5252896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43D5C3E3-4791-8DFB-133D-5D320C2AE44C}"/>
              </a:ext>
            </a:extLst>
          </p:cNvPr>
          <p:cNvSpPr txBox="1"/>
          <p:nvPr/>
        </p:nvSpPr>
        <p:spPr>
          <a:xfrm>
            <a:off x="1567595" y="396004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Dessin :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ABDF6B5D-1A72-A2A8-A8EB-500F771884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03" y="1544090"/>
            <a:ext cx="5942522" cy="5308456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AEEEBAC9-97C5-E678-A03C-FC8D594DCA4B}"/>
              </a:ext>
            </a:extLst>
          </p:cNvPr>
          <p:cNvSpPr txBox="1"/>
          <p:nvPr/>
        </p:nvSpPr>
        <p:spPr>
          <a:xfrm>
            <a:off x="1444164" y="3957175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Compte :</a:t>
            </a:r>
          </a:p>
        </p:txBody>
      </p:sp>
    </p:spTree>
    <p:extLst>
      <p:ext uri="{BB962C8B-B14F-4D97-AF65-F5344CB8AC3E}">
        <p14:creationId xmlns:p14="http://schemas.microsoft.com/office/powerpoint/2010/main" val="130906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26" grpId="1"/>
      <p:bldP spid="39" grpId="0"/>
      <p:bldP spid="39" grpId="1"/>
      <p:bldP spid="42" grpId="0"/>
      <p:bldP spid="42" grpId="1"/>
      <p:bldP spid="4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1431</TotalTime>
  <Words>380</Words>
  <Application>Microsoft Office PowerPoint</Application>
  <PresentationFormat>Grand écran</PresentationFormat>
  <Paragraphs>123</Paragraphs>
  <Slides>26</Slides>
  <Notes>5</Notes>
  <HiddenSlides>1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Calibri</vt:lpstr>
      <vt:lpstr>Calisto MT</vt:lpstr>
      <vt:lpstr>Ringbearer</vt:lpstr>
      <vt:lpstr>Wingdings</vt:lpstr>
      <vt:lpstr>Wingdings 2</vt:lpstr>
      <vt:lpstr>Ardoise</vt:lpstr>
      <vt:lpstr>LOTR Quizz</vt:lpstr>
      <vt:lpstr>Sommaire :</vt:lpstr>
      <vt:lpstr>Cahier des charges - Description et but</vt:lpstr>
      <vt:lpstr>Cahier des charges - Personas cibles</vt:lpstr>
      <vt:lpstr>Cahier des charges - Personas cibles</vt:lpstr>
      <vt:lpstr>Cahier des charges - Charte graphique</vt:lpstr>
      <vt:lpstr>Cahier des charges - Arborescence</vt:lpstr>
      <vt:lpstr>Cahier des charges - Technologies</vt:lpstr>
      <vt:lpstr>Maquettage - Zoning</vt:lpstr>
      <vt:lpstr>Maquettage  - Wireframe</vt:lpstr>
      <vt:lpstr>Maquettage - Mockup</vt:lpstr>
      <vt:lpstr>UML</vt:lpstr>
      <vt:lpstr>MCD/MLD</vt:lpstr>
      <vt:lpstr>SQL</vt:lpstr>
      <vt:lpstr>Front-End HTML</vt:lpstr>
      <vt:lpstr>Front-End CSS</vt:lpstr>
      <vt:lpstr>Front-End JavaScript</vt:lpstr>
      <vt:lpstr>Front-End JavaScript</vt:lpstr>
      <vt:lpstr>Front-End JavaScript</vt:lpstr>
      <vt:lpstr>Front-End JavaScript</vt:lpstr>
      <vt:lpstr>Front-End JavaScript</vt:lpstr>
      <vt:lpstr>Front-End JavaScript</vt:lpstr>
      <vt:lpstr>Back-End JavaScript</vt:lpstr>
      <vt:lpstr>Back-End Autres fichiers</vt:lpstr>
      <vt:lpstr>Fusion de code </vt:lpstr>
      <vt:lpstr>Maquettage (version mobile) - Wireframe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Jason Sénac</dc:creator>
  <cp:lastModifiedBy>Jason Sénac</cp:lastModifiedBy>
  <cp:revision>100</cp:revision>
  <dcterms:created xsi:type="dcterms:W3CDTF">2023-08-28T16:20:29Z</dcterms:created>
  <dcterms:modified xsi:type="dcterms:W3CDTF">2023-11-09T15:04:53Z</dcterms:modified>
</cp:coreProperties>
</file>